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7"/>
  </p:normalViewPr>
  <p:slideViewPr>
    <p:cSldViewPr snapToGrid="0" snapToObjects="1">
      <p:cViewPr varScale="1">
        <p:scale>
          <a:sx n="104" d="100"/>
          <a:sy n="104" d="100"/>
        </p:scale>
        <p:origin x="89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42279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375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75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63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6774190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17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737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18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30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53186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2283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FB56F89-74A3-6046-A33D-CD9E89DF8D52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2234E0D6-3DF9-544B-B494-D6B6CA15CA2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471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038E44-F97E-A4AB-CDA9-2EB152A58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2789" y="0"/>
            <a:ext cx="9144000" cy="23876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лекции: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6426BCA-8BA2-E92A-C818-36BBDD46C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2789" y="2749422"/>
            <a:ext cx="9144000" cy="2675194"/>
          </a:xfrm>
        </p:spPr>
        <p:txBody>
          <a:bodyPr>
            <a:no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«Правовые действия адвоката при нарушении процессуальных прав на защиту на предварительном следствии и в суде»</a:t>
            </a:r>
          </a:p>
        </p:txBody>
      </p:sp>
    </p:spTree>
    <p:extLst>
      <p:ext uri="{BB962C8B-B14F-4D97-AF65-F5344CB8AC3E}">
        <p14:creationId xmlns:p14="http://schemas.microsoft.com/office/powerpoint/2010/main" val="28286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4CB1B9-2C72-A7C0-4888-54CDFEA7C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процессуальных прав на защиту на предварительном следствии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4079C4-4C5E-FEC3-0A4C-F35A3A878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535" y="2285999"/>
            <a:ext cx="10453815" cy="3744097"/>
          </a:xfrm>
        </p:spPr>
        <p:txBody>
          <a:bodyPr>
            <a:no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подмена защитника (ч. 2 ст. 16 УПК РФ);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 на защитника (допрос в качестве свидетеля);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 на обвиняемого (подозреваемого) (уговоры, угрозы, введение в заблуждение с целью признательных показаний, склонение к явке с повинной в отсутствии защиты;</a:t>
            </a:r>
          </a:p>
        </p:txBody>
      </p:sp>
    </p:spTree>
    <p:extLst>
      <p:ext uri="{BB962C8B-B14F-4D97-AF65-F5344CB8AC3E}">
        <p14:creationId xmlns:p14="http://schemas.microsoft.com/office/powerpoint/2010/main" val="1848951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78E285-7462-7505-93F1-3B83E577F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процессуальных прав на защиту на предварительном следствии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94D2AE-7818-7FD0-BB93-ECC7660DD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347785"/>
            <a:ext cx="10777151" cy="3941804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незаконный отвод защитника (ст. 72 УПК РФ) определение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Суда № 322-0-0 от 19.03.2009 г. «Отстранение защитника от участия в деле дознавателем, следователем»;</a:t>
            </a:r>
          </a:p>
          <a:p>
            <a:pPr algn="just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требований норм УПК при введении следствия.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5496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F0AE8-0557-CCAD-CDBF-2BD3A4314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требований норм УПК РФ при расследовании уголовного дела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86855A-8A18-52D2-01A0-ED60DADD7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1470" y="2285999"/>
            <a:ext cx="10911016" cy="4238369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сроков ответов на ходатайства защиты (ст. 121 УПК РФ);</a:t>
            </a:r>
          </a:p>
          <a:p>
            <a:pPr algn="just"/>
            <a:r>
              <a:rPr lang="ru-RU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своевременное непредоставление постановлений для ознакомления (адвоката, подозреваемого, обвиняемого, ст. 198 УПК РФ);</a:t>
            </a:r>
          </a:p>
          <a:p>
            <a:pPr algn="just"/>
            <a:r>
              <a:rPr lang="ru-RU" sz="1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уведомление продления срока предварительного следствия (ст. 162 УПК РФ);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939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B25D1F-41B4-E602-E431-FD5641703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процессуальных прав на защиту на предварительном следствии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CB529B-2806-EDB3-196B-69A3E0E39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103" y="2604100"/>
            <a:ext cx="10416745" cy="4351338"/>
          </a:xfrm>
        </p:spPr>
        <p:txBody>
          <a:bodyPr/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бездействие следователя, дознавателя);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незаконное ограничение во времени ознакомления с материалами уголовного дела.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788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00120-0CC4-3ABE-BDDA-EE7785480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Процессуальные нарушения предварительного следствия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60D241-5D07-5B5D-1467-5A0604031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отвод защитника (ст. 72 УПК РФ);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сроков ответа на ходатайства защиты (ст. 121 УПК РФ) 3 суток;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постановлений о назначении экспертиз после их проведения (ст. 195 УПК РФ).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920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DF1EDF-C6AB-9630-3856-F076965B0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в процессе ведения расследования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33555C-2288-632F-D86C-BB2ED7CE4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5719" y="2513570"/>
            <a:ext cx="9601200" cy="3581400"/>
          </a:xfrm>
        </p:spPr>
        <p:txBody>
          <a:bodyPr/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назначения следственных действий адвокатом без согласования о времени с защитником;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многочисленные уведомления о проведении следственных действиях на несколько дней, без учета занятости адвоката;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55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600A3-005B-90FF-E264-4CF15E250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в процессе ведения расследования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44670C-E864-B4C4-204E-B86E144E4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471352"/>
            <a:ext cx="10330249" cy="3581400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 в возможности согласования позиции с подозреваемым наедине с адвокатом;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 в изменении текста допроса, </a:t>
            </a:r>
            <a:r>
              <a:rPr lang="ru-RU" sz="3600">
                <a:latin typeface="Times New Roman" panose="02020603050405020304" pitchFamily="18" charset="0"/>
                <a:cs typeface="Times New Roman" panose="02020603050405020304" pitchFamily="18" charset="0"/>
              </a:rPr>
              <a:t>во внесения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дополнения.</a:t>
            </a:r>
          </a:p>
        </p:txBody>
      </p:sp>
    </p:spTree>
    <p:extLst>
      <p:ext uri="{BB962C8B-B14F-4D97-AF65-F5344CB8AC3E}">
        <p14:creationId xmlns:p14="http://schemas.microsoft.com/office/powerpoint/2010/main" val="3623283873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{280F4CF9-D832-0B45-8E16-2F477F13A620}tf10001072</Template>
  <TotalTime>1665</TotalTime>
  <Words>301</Words>
  <Application>Microsoft Macintosh PowerPoint</Application>
  <PresentationFormat>Широкоэкранный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Franklin Gothic Book</vt:lpstr>
      <vt:lpstr>Times New Roman</vt:lpstr>
      <vt:lpstr>Уголки</vt:lpstr>
      <vt:lpstr>Тема лекции:</vt:lpstr>
      <vt:lpstr>Нарушения процессуальных прав на защиту на предварительном следствии</vt:lpstr>
      <vt:lpstr>Нарушения процессуальных прав на защиту на предварительном следствии</vt:lpstr>
      <vt:lpstr>Нарушение требований норм УПК РФ при расследовании уголовного дела</vt:lpstr>
      <vt:lpstr>Нарушения процессуальных прав на защиту на предварительном следствии</vt:lpstr>
      <vt:lpstr>Процессуальные нарушения предварительного следствия </vt:lpstr>
      <vt:lpstr>Нарушения в процессе ведения расследования</vt:lpstr>
      <vt:lpstr>Нарушения в процессе ведения расследования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лекции:</dc:title>
  <dc:creator>Черепанова Анна Анатольевна</dc:creator>
  <cp:lastModifiedBy>Черепанова Анна Анатольевна</cp:lastModifiedBy>
  <cp:revision>4</cp:revision>
  <dcterms:created xsi:type="dcterms:W3CDTF">2022-11-23T08:01:45Z</dcterms:created>
  <dcterms:modified xsi:type="dcterms:W3CDTF">2022-11-25T07:04:19Z</dcterms:modified>
</cp:coreProperties>
</file>